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  <p:sldId id="277" r:id="rId21"/>
    <p:sldId id="278" r:id="rId22"/>
    <p:sldId id="279" r:id="rId23"/>
    <p:sldId id="280" r:id="rId24"/>
    <p:sldId id="282" r:id="rId25"/>
    <p:sldId id="281" r:id="rId26"/>
    <p:sldId id="283" r:id="rId27"/>
    <p:sldId id="28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08/12/2022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9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8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9" y="506779"/>
            <a:ext cx="4212539" cy="435133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681813" y="3105681"/>
            <a:ext cx="1017425" cy="147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120214" y="4589585"/>
            <a:ext cx="583672" cy="196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/>
          <p:cNvGrpSpPr/>
          <p:nvPr/>
        </p:nvGrpSpPr>
        <p:grpSpPr>
          <a:xfrm>
            <a:off x="5683144" y="2083378"/>
            <a:ext cx="4694327" cy="1790855"/>
            <a:chOff x="5683144" y="2083378"/>
            <a:chExt cx="4694327" cy="1790855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144" y="2083378"/>
              <a:ext cx="4694327" cy="179085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874A50-BB2E-4D93-A315-DF9B8AAB33B0}"/>
                </a:ext>
              </a:extLst>
            </p:cNvPr>
            <p:cNvSpPr/>
            <p:nvPr/>
          </p:nvSpPr>
          <p:spPr>
            <a:xfrm>
              <a:off x="6848759" y="3379176"/>
              <a:ext cx="2093017" cy="1817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68303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3218"/>
              </p:ext>
            </p:extLst>
          </p:nvPr>
        </p:nvGraphicFramePr>
        <p:xfrm>
          <a:off x="5319572" y="784701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718610"/>
              </p:ext>
            </p:extLst>
          </p:nvPr>
        </p:nvGraphicFramePr>
        <p:xfrm>
          <a:off x="660400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95398"/>
              </p:ext>
            </p:extLst>
          </p:nvPr>
        </p:nvGraphicFramePr>
        <p:xfrm>
          <a:off x="2071076" y="969367"/>
          <a:ext cx="108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6746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5120"/>
              </p:ext>
            </p:extLst>
          </p:nvPr>
        </p:nvGraphicFramePr>
        <p:xfrm>
          <a:off x="9671537" y="1333341"/>
          <a:ext cx="16200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1740399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+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154626" y="1333341"/>
            <a:ext cx="3306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=</a:t>
            </a: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582" y="3930132"/>
            <a:ext cx="1688738" cy="1530229"/>
          </a:xfrm>
          <a:prstGeom prst="rect">
            <a:avLst/>
          </a:prstGeom>
        </p:spPr>
      </p:pic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1146"/>
              </p:ext>
            </p:extLst>
          </p:nvPr>
        </p:nvGraphicFramePr>
        <p:xfrm>
          <a:off x="7414127" y="604034"/>
          <a:ext cx="1620000" cy="1463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22" y="5335003"/>
            <a:ext cx="1682642" cy="1164437"/>
          </a:xfrm>
          <a:prstGeom prst="rect">
            <a:avLst/>
          </a:prstGeom>
        </p:spPr>
      </p:pic>
      <p:graphicFrame>
        <p:nvGraphicFramePr>
          <p:cNvPr id="28" name="Tableau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385731"/>
              </p:ext>
            </p:extLst>
          </p:nvPr>
        </p:nvGraphicFramePr>
        <p:xfrm>
          <a:off x="8985582" y="2435300"/>
          <a:ext cx="16200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407758670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8724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2774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065678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853" y="5460361"/>
            <a:ext cx="1688738" cy="1158340"/>
          </a:xfrm>
          <a:prstGeom prst="rect">
            <a:avLst/>
          </a:prstGeom>
        </p:spPr>
      </p:pic>
      <p:graphicFrame>
        <p:nvGraphicFramePr>
          <p:cNvPr id="31" name="Tableau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7491"/>
              </p:ext>
            </p:extLst>
          </p:nvPr>
        </p:nvGraphicFramePr>
        <p:xfrm>
          <a:off x="5599853" y="2618180"/>
          <a:ext cx="108000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390550754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982554431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797519"/>
                  </a:ext>
                </a:extLst>
              </a:tr>
            </a:tbl>
          </a:graphicData>
        </a:graphic>
      </p:graphicFrame>
      <p:pic>
        <p:nvPicPr>
          <p:cNvPr id="32" name="Imag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374" y="1851482"/>
            <a:ext cx="1146147" cy="426757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630374" y="3532580"/>
            <a:ext cx="4001074" cy="1164437"/>
            <a:chOff x="630374" y="3532580"/>
            <a:chExt cx="4001074" cy="1164437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374" y="3532580"/>
              <a:ext cx="1140051" cy="1164437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71076" y="3532580"/>
              <a:ext cx="1146147" cy="1164437"/>
            </a:xfrm>
            <a:prstGeom prst="rect">
              <a:avLst/>
            </a:prstGeom>
          </p:spPr>
        </p:pic>
        <p:sp>
          <p:nvSpPr>
            <p:cNvPr id="19" name="ZoneTexte 18"/>
            <p:cNvSpPr txBox="1"/>
            <p:nvPr/>
          </p:nvSpPr>
          <p:spPr>
            <a:xfrm>
              <a:off x="1740398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+</a:t>
              </a: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154625" y="3930132"/>
              <a:ext cx="33067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=</a:t>
              </a:r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85301" y="3901419"/>
              <a:ext cx="1146147" cy="426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53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868" y="609651"/>
            <a:ext cx="6218459" cy="5585944"/>
          </a:xfrm>
          <a:prstGeom prst="rect">
            <a:avLst/>
          </a:prstGeom>
        </p:spPr>
      </p:pic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78" y="1104655"/>
            <a:ext cx="422593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389978"/>
            <a:ext cx="2116463" cy="1574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1673591"/>
            <a:ext cx="2476948" cy="360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1716983" y="2544879"/>
            <a:ext cx="2476948" cy="5236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3930160" y="1294479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1</a:t>
            </a:r>
          </a:p>
        </p:txBody>
      </p:sp>
      <p:sp>
        <p:nvSpPr>
          <p:cNvPr id="10" name="Ellipse 9"/>
          <p:cNvSpPr/>
          <p:nvPr/>
        </p:nvSpPr>
        <p:spPr>
          <a:xfrm>
            <a:off x="4286873" y="167359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2</a:t>
            </a:r>
          </a:p>
        </p:txBody>
      </p:sp>
      <p:sp>
        <p:nvSpPr>
          <p:cNvPr id="11" name="Ellipse 10"/>
          <p:cNvSpPr/>
          <p:nvPr/>
        </p:nvSpPr>
        <p:spPr>
          <a:xfrm>
            <a:off x="4286873" y="2662696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4218160" y="5152292"/>
            <a:ext cx="591232" cy="2315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303557" y="4792121"/>
            <a:ext cx="288000" cy="288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Raleway ExtraBold" panose="020B0903030101060003" pitchFamily="34" charset="0"/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3102" y="5366238"/>
            <a:ext cx="1618808" cy="432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80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436" y="1816833"/>
            <a:ext cx="4223357" cy="435133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939" y="900559"/>
            <a:ext cx="6218459" cy="55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59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573" y="2035163"/>
            <a:ext cx="7632854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9" y="1462869"/>
            <a:ext cx="7635902" cy="39322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2295633" y="3024552"/>
            <a:ext cx="280513" cy="2373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5314326" y="5125916"/>
            <a:ext cx="585313" cy="242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15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C089342-35A0-43C5-B0AE-7A90C940A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81" y="3384020"/>
            <a:ext cx="4808637" cy="123454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9AFA46-7561-40D9-9971-EDFD8B984991}"/>
              </a:ext>
            </a:extLst>
          </p:cNvPr>
          <p:cNvSpPr/>
          <p:nvPr/>
        </p:nvSpPr>
        <p:spPr>
          <a:xfrm>
            <a:off x="4274123" y="3429000"/>
            <a:ext cx="759604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D39C5B-E864-44E9-9836-A16174356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4" y="4947555"/>
            <a:ext cx="4804064" cy="123759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91A2400-2070-42A6-BD92-C3CC66F0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62" y="1927344"/>
            <a:ext cx="6020109" cy="132086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28D57D-2302-4694-9C61-271691DA2E20}"/>
              </a:ext>
            </a:extLst>
          </p:cNvPr>
          <p:cNvSpPr/>
          <p:nvPr/>
        </p:nvSpPr>
        <p:spPr>
          <a:xfrm>
            <a:off x="8139064" y="2280714"/>
            <a:ext cx="325041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B7720C-9347-476F-A7FF-7C36B2C36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47" y="4904878"/>
            <a:ext cx="6017274" cy="132294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2D418D-86FD-4C09-9E7F-D43AFDC09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44" y="322100"/>
            <a:ext cx="6017274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2C22044-A618-4773-9EE0-CDF9F2902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97" y="0"/>
            <a:ext cx="6045511" cy="26925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E6DCDB9-36D6-4024-A05D-919E8E571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5" y="0"/>
            <a:ext cx="6047756" cy="26885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F804AA-6DCC-49E7-ABAE-1EBF5AC37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88" y="3981262"/>
            <a:ext cx="3549832" cy="1701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2CA737-C4DB-4072-8F50-35D50A3DD2D3}"/>
              </a:ext>
            </a:extLst>
          </p:cNvPr>
          <p:cNvSpPr/>
          <p:nvPr/>
        </p:nvSpPr>
        <p:spPr>
          <a:xfrm>
            <a:off x="5314384" y="4343399"/>
            <a:ext cx="493007" cy="2338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9D339D-5EEA-4336-80A7-2FC35B34C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20" y="4165463"/>
            <a:ext cx="3554276" cy="170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87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9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0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205</Words>
  <Application>Microsoft Office PowerPoint</Application>
  <PresentationFormat>Grand écran</PresentationFormat>
  <Paragraphs>42</Paragraphs>
  <Slides>27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Lucida Console</vt:lpstr>
      <vt:lpstr>Raleway ExtraBold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47</cp:revision>
  <dcterms:created xsi:type="dcterms:W3CDTF">2022-10-13T08:44:19Z</dcterms:created>
  <dcterms:modified xsi:type="dcterms:W3CDTF">2022-12-08T14:22:07Z</dcterms:modified>
</cp:coreProperties>
</file>